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69" r:id="rId4"/>
    <p:sldId id="258" r:id="rId5"/>
    <p:sldId id="270" r:id="rId6"/>
    <p:sldId id="259" r:id="rId7"/>
    <p:sldId id="271" r:id="rId8"/>
    <p:sldId id="260" r:id="rId9"/>
    <p:sldId id="272" r:id="rId10"/>
    <p:sldId id="261" r:id="rId11"/>
    <p:sldId id="273" r:id="rId12"/>
    <p:sldId id="262" r:id="rId13"/>
    <p:sldId id="274" r:id="rId14"/>
    <p:sldId id="263" r:id="rId15"/>
    <p:sldId id="275" r:id="rId16"/>
    <p:sldId id="264" r:id="rId17"/>
    <p:sldId id="276" r:id="rId18"/>
    <p:sldId id="265" r:id="rId19"/>
    <p:sldId id="277" r:id="rId20"/>
    <p:sldId id="266" r:id="rId21"/>
    <p:sldId id="278" r:id="rId22"/>
    <p:sldId id="267" r:id="rId23"/>
    <p:sldId id="279" r:id="rId24"/>
    <p:sldId id="268" r:id="rId2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x Heintzen" initials="F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5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19T14:48:57.629" idx="1">
    <p:pos x="5451" y="1708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7AD7-065E-40A4-A643-A0E6FBC6936C}" type="datetimeFigureOut">
              <a:rPr lang="de-DE" smtClean="0"/>
              <a:t>19.04.2016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E0E9-C111-429F-BE77-9184113D8A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372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7AD7-065E-40A4-A643-A0E6FBC6936C}" type="datetimeFigureOut">
              <a:rPr lang="de-DE" smtClean="0"/>
              <a:t>19.04.2016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E0E9-C111-429F-BE77-9184113D8A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95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7AD7-065E-40A4-A643-A0E6FBC6936C}" type="datetimeFigureOut">
              <a:rPr lang="de-DE" smtClean="0"/>
              <a:t>19.04.2016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E0E9-C111-429F-BE77-9184113D8A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164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7AD7-065E-40A4-A643-A0E6FBC6936C}" type="datetimeFigureOut">
              <a:rPr lang="de-DE" smtClean="0"/>
              <a:t>19.04.2016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E0E9-C111-429F-BE77-9184113D8A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07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7AD7-065E-40A4-A643-A0E6FBC6936C}" type="datetimeFigureOut">
              <a:rPr lang="de-DE" smtClean="0"/>
              <a:t>19.04.2016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E0E9-C111-429F-BE77-9184113D8A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439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7AD7-065E-40A4-A643-A0E6FBC6936C}" type="datetimeFigureOut">
              <a:rPr lang="de-DE" smtClean="0"/>
              <a:t>19.04.2016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E0E9-C111-429F-BE77-9184113D8A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550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7AD7-065E-40A4-A643-A0E6FBC6936C}" type="datetimeFigureOut">
              <a:rPr lang="de-DE" smtClean="0"/>
              <a:t>19.04.2016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E0E9-C111-429F-BE77-9184113D8A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16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7AD7-065E-40A4-A643-A0E6FBC6936C}" type="datetimeFigureOut">
              <a:rPr lang="de-DE" smtClean="0"/>
              <a:t>19.04.2016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E0E9-C111-429F-BE77-9184113D8A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72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7AD7-065E-40A4-A643-A0E6FBC6936C}" type="datetimeFigureOut">
              <a:rPr lang="de-DE" smtClean="0"/>
              <a:t>19.04.2016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E0E9-C111-429F-BE77-9184113D8A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55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7AD7-065E-40A4-A643-A0E6FBC6936C}" type="datetimeFigureOut">
              <a:rPr lang="de-DE" smtClean="0"/>
              <a:t>19.04.2016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E0E9-C111-429F-BE77-9184113D8A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26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7AD7-065E-40A4-A643-A0E6FBC6936C}" type="datetimeFigureOut">
              <a:rPr lang="de-DE" smtClean="0"/>
              <a:t>19.04.2016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E0E9-C111-429F-BE77-9184113D8A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92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67AD7-065E-40A4-A643-A0E6FBC6936C}" type="datetimeFigureOut">
              <a:rPr lang="de-DE" smtClean="0"/>
              <a:t>19.04.2016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9E0E9-C111-429F-BE77-9184113D8A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23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comments" Target="../comments/comment1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2999" y="18917"/>
            <a:ext cx="6858000" cy="1511894"/>
          </a:xfrm>
        </p:spPr>
        <p:txBody>
          <a:bodyPr/>
          <a:lstStyle/>
          <a:p>
            <a:r>
              <a:rPr lang="de-DE" dirty="0"/>
              <a:t>Lektion zum Werdegang des Druiden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871" y="338410"/>
            <a:ext cx="5184350" cy="5512745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</p:cNvPr>
          <p:cNvSpPr/>
          <p:nvPr/>
        </p:nvSpPr>
        <p:spPr>
          <a:xfrm>
            <a:off x="3097924" y="4459999"/>
            <a:ext cx="2948152" cy="1089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200" dirty="0"/>
              <a:t>Starten</a:t>
            </a:r>
          </a:p>
        </p:txBody>
      </p:sp>
    </p:spTree>
    <p:extLst>
      <p:ext uri="{BB962C8B-B14F-4D97-AF65-F5344CB8AC3E}">
        <p14:creationId xmlns:p14="http://schemas.microsoft.com/office/powerpoint/2010/main" val="2128364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Welcher berühmte Feldherr versuchte Gallien einzunehmen ?</a:t>
            </a:r>
          </a:p>
        </p:txBody>
      </p:sp>
      <p:sp>
        <p:nvSpPr>
          <p:cNvPr id="4" name="Rechteck 3">
            <a:hlinkClick r:id="" action="ppaction://hlinkshowjump?jump=lastslide"/>
          </p:cNvPr>
          <p:cNvSpPr/>
          <p:nvPr/>
        </p:nvSpPr>
        <p:spPr>
          <a:xfrm>
            <a:off x="349752" y="2712046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Karl der Große</a:t>
            </a:r>
          </a:p>
        </p:txBody>
      </p:sp>
      <p:sp>
        <p:nvSpPr>
          <p:cNvPr id="5" name="Rechteck 4">
            <a:hlinkClick r:id="" action="ppaction://hlinkshowjump?jump=nextslide"/>
          </p:cNvPr>
          <p:cNvSpPr/>
          <p:nvPr/>
        </p:nvSpPr>
        <p:spPr>
          <a:xfrm>
            <a:off x="349752" y="4147238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Caesar</a:t>
            </a:r>
          </a:p>
        </p:txBody>
      </p:sp>
      <p:sp>
        <p:nvSpPr>
          <p:cNvPr id="6" name="Rechteck 5">
            <a:hlinkClick r:id="" action="ppaction://hlinkshowjump?jump=lastslide"/>
          </p:cNvPr>
          <p:cNvSpPr/>
          <p:nvPr/>
        </p:nvSpPr>
        <p:spPr>
          <a:xfrm>
            <a:off x="5126780" y="2712046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err="1"/>
              <a:t>Eragon</a:t>
            </a:r>
            <a:endParaRPr lang="de-DE" sz="3200" dirty="0"/>
          </a:p>
        </p:txBody>
      </p:sp>
      <p:sp>
        <p:nvSpPr>
          <p:cNvPr id="7" name="Rechteck 6">
            <a:hlinkClick r:id="" action="ppaction://hlinkshowjump?jump=lastslide"/>
          </p:cNvPr>
          <p:cNvSpPr/>
          <p:nvPr/>
        </p:nvSpPr>
        <p:spPr>
          <a:xfrm>
            <a:off x="5126780" y="4147238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Ödipus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4009750" y="3267846"/>
            <a:ext cx="983064" cy="114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24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377265"/>
            <a:ext cx="9144000" cy="1167108"/>
          </a:xfrm>
        </p:spPr>
        <p:txBody>
          <a:bodyPr/>
          <a:lstStyle/>
          <a:p>
            <a:pPr algn="ctr"/>
            <a:r>
              <a:rPr lang="de-DE" sz="6000" dirty="0"/>
              <a:t>Richtig</a:t>
            </a:r>
          </a:p>
        </p:txBody>
      </p:sp>
      <p:sp>
        <p:nvSpPr>
          <p:cNvPr id="5" name="Rechteck 4">
            <a:hlinkClick r:id="" action="ppaction://hlinkshowjump?jump=nextslide"/>
          </p:cNvPr>
          <p:cNvSpPr/>
          <p:nvPr/>
        </p:nvSpPr>
        <p:spPr>
          <a:xfrm>
            <a:off x="3097924" y="4097401"/>
            <a:ext cx="2948152" cy="1089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200" dirty="0"/>
              <a:t>Weiter</a:t>
            </a:r>
          </a:p>
        </p:txBody>
      </p:sp>
    </p:spTree>
    <p:extLst>
      <p:ext uri="{BB962C8B-B14F-4D97-AF65-F5344CB8AC3E}">
        <p14:creationId xmlns:p14="http://schemas.microsoft.com/office/powerpoint/2010/main" val="418081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Welcher der folgenden war ein römischer Gott ?</a:t>
            </a:r>
          </a:p>
        </p:txBody>
      </p:sp>
      <p:sp>
        <p:nvSpPr>
          <p:cNvPr id="4" name="Rechteck 3">
            <a:hlinkClick r:id="" action="ppaction://hlinkshowjump?jump=lastslide"/>
          </p:cNvPr>
          <p:cNvSpPr/>
          <p:nvPr/>
        </p:nvSpPr>
        <p:spPr>
          <a:xfrm>
            <a:off x="349752" y="2712046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Anubis</a:t>
            </a:r>
          </a:p>
        </p:txBody>
      </p:sp>
      <p:sp>
        <p:nvSpPr>
          <p:cNvPr id="5" name="Rechteck 4">
            <a:hlinkClick r:id="" action="ppaction://hlinkshowjump?jump=nextslide"/>
          </p:cNvPr>
          <p:cNvSpPr/>
          <p:nvPr/>
        </p:nvSpPr>
        <p:spPr>
          <a:xfrm>
            <a:off x="349752" y="4147238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Mars</a:t>
            </a:r>
          </a:p>
        </p:txBody>
      </p:sp>
      <p:sp>
        <p:nvSpPr>
          <p:cNvPr id="6" name="Rechteck 5">
            <a:hlinkClick r:id="" action="ppaction://hlinkshowjump?jump=lastslide"/>
          </p:cNvPr>
          <p:cNvSpPr/>
          <p:nvPr/>
        </p:nvSpPr>
        <p:spPr>
          <a:xfrm>
            <a:off x="5126780" y="2712046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Thor</a:t>
            </a:r>
          </a:p>
        </p:txBody>
      </p:sp>
      <p:sp>
        <p:nvSpPr>
          <p:cNvPr id="7" name="Rechteck 6">
            <a:hlinkClick r:id="" action="ppaction://hlinkshowjump?jump=lastslide"/>
          </p:cNvPr>
          <p:cNvSpPr/>
          <p:nvPr/>
        </p:nvSpPr>
        <p:spPr>
          <a:xfrm>
            <a:off x="5126780" y="4147238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Zeus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3937441" y="3007304"/>
            <a:ext cx="1127681" cy="135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6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77265"/>
            <a:ext cx="9144000" cy="1167108"/>
          </a:xfrm>
        </p:spPr>
        <p:txBody>
          <a:bodyPr/>
          <a:lstStyle/>
          <a:p>
            <a:pPr algn="ctr"/>
            <a:r>
              <a:rPr lang="de-DE" sz="6000" dirty="0"/>
              <a:t>Richtig</a:t>
            </a:r>
          </a:p>
        </p:txBody>
      </p:sp>
      <p:sp>
        <p:nvSpPr>
          <p:cNvPr id="5" name="Rechteck 4">
            <a:hlinkClick r:id="" action="ppaction://hlinkshowjump?jump=nextslide"/>
          </p:cNvPr>
          <p:cNvSpPr/>
          <p:nvPr/>
        </p:nvSpPr>
        <p:spPr>
          <a:xfrm>
            <a:off x="3097924" y="4097401"/>
            <a:ext cx="2948152" cy="1089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200" dirty="0"/>
              <a:t>Weiter</a:t>
            </a:r>
          </a:p>
        </p:txBody>
      </p:sp>
    </p:spTree>
    <p:extLst>
      <p:ext uri="{BB962C8B-B14F-4D97-AF65-F5344CB8AC3E}">
        <p14:creationId xmlns:p14="http://schemas.microsoft.com/office/powerpoint/2010/main" val="228012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Wann wurde Rom gegründet ?</a:t>
            </a:r>
          </a:p>
        </p:txBody>
      </p:sp>
      <p:sp>
        <p:nvSpPr>
          <p:cNvPr id="4" name="Rechteck 3">
            <a:hlinkClick r:id="" action="ppaction://hlinkshowjump?jump=lastslide"/>
          </p:cNvPr>
          <p:cNvSpPr/>
          <p:nvPr/>
        </p:nvSpPr>
        <p:spPr>
          <a:xfrm>
            <a:off x="349752" y="2712046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10.000 v. </a:t>
            </a:r>
            <a:r>
              <a:rPr lang="de-DE" sz="3200" dirty="0" err="1"/>
              <a:t>Chr</a:t>
            </a:r>
            <a:endParaRPr lang="de-DE" sz="3200" dirty="0"/>
          </a:p>
        </p:txBody>
      </p:sp>
      <p:sp>
        <p:nvSpPr>
          <p:cNvPr id="5" name="Rechteck 4">
            <a:hlinkClick r:id="" action="ppaction://hlinkshowjump?jump=lastslide"/>
          </p:cNvPr>
          <p:cNvSpPr/>
          <p:nvPr/>
        </p:nvSpPr>
        <p:spPr>
          <a:xfrm>
            <a:off x="349752" y="4147238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1871</a:t>
            </a:r>
          </a:p>
        </p:txBody>
      </p:sp>
      <p:sp>
        <p:nvSpPr>
          <p:cNvPr id="6" name="Rechteck 5">
            <a:hlinkClick r:id="" action="ppaction://hlinkshowjump?jump=nextslide"/>
          </p:cNvPr>
          <p:cNvSpPr/>
          <p:nvPr/>
        </p:nvSpPr>
        <p:spPr>
          <a:xfrm>
            <a:off x="5126780" y="2712046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753 v. Chr.</a:t>
            </a:r>
          </a:p>
        </p:txBody>
      </p:sp>
      <p:sp>
        <p:nvSpPr>
          <p:cNvPr id="7" name="Rechteck 6">
            <a:hlinkClick r:id="" action="ppaction://hlinkshowjump?jump=lastslide"/>
          </p:cNvPr>
          <p:cNvSpPr/>
          <p:nvPr/>
        </p:nvSpPr>
        <p:spPr>
          <a:xfrm>
            <a:off x="5126780" y="4147238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1278 </a:t>
            </a:r>
          </a:p>
        </p:txBody>
      </p:sp>
    </p:spTree>
    <p:extLst>
      <p:ext uri="{BB962C8B-B14F-4D97-AF65-F5344CB8AC3E}">
        <p14:creationId xmlns:p14="http://schemas.microsoft.com/office/powerpoint/2010/main" val="1786665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77265"/>
            <a:ext cx="9144000" cy="1167108"/>
          </a:xfrm>
        </p:spPr>
        <p:txBody>
          <a:bodyPr/>
          <a:lstStyle/>
          <a:p>
            <a:pPr algn="ctr"/>
            <a:r>
              <a:rPr lang="de-DE" sz="6000" dirty="0"/>
              <a:t>Richtig</a:t>
            </a:r>
          </a:p>
        </p:txBody>
      </p:sp>
      <p:sp>
        <p:nvSpPr>
          <p:cNvPr id="5" name="Rechteck 4">
            <a:hlinkClick r:id="" action="ppaction://hlinkshowjump?jump=nextslide"/>
          </p:cNvPr>
          <p:cNvSpPr/>
          <p:nvPr/>
        </p:nvSpPr>
        <p:spPr>
          <a:xfrm>
            <a:off x="3097924" y="4097401"/>
            <a:ext cx="2948152" cy="1089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200" dirty="0"/>
              <a:t>Weiter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0" y="1582212"/>
            <a:ext cx="9144000" cy="1167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6000" dirty="0"/>
              <a:t>Du bekommst die 3 Zutat</a:t>
            </a:r>
          </a:p>
        </p:txBody>
      </p:sp>
    </p:spTree>
    <p:extLst>
      <p:ext uri="{BB962C8B-B14F-4D97-AF65-F5344CB8AC3E}">
        <p14:creationId xmlns:p14="http://schemas.microsoft.com/office/powerpoint/2010/main" val="60179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hatten die Römer damals schon  ?</a:t>
            </a:r>
          </a:p>
        </p:txBody>
      </p:sp>
      <p:sp>
        <p:nvSpPr>
          <p:cNvPr id="4" name="Rechteck 3">
            <a:hlinkClick r:id="" action="ppaction://hlinkshowjump?jump=lastslide"/>
          </p:cNvPr>
          <p:cNvSpPr/>
          <p:nvPr/>
        </p:nvSpPr>
        <p:spPr>
          <a:xfrm>
            <a:off x="349752" y="2712046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Bier</a:t>
            </a:r>
          </a:p>
        </p:txBody>
      </p:sp>
      <p:sp>
        <p:nvSpPr>
          <p:cNvPr id="5" name="Rechteck 4">
            <a:hlinkClick r:id="" action="ppaction://hlinkshowjump?jump=lastslide"/>
          </p:cNvPr>
          <p:cNvSpPr/>
          <p:nvPr/>
        </p:nvSpPr>
        <p:spPr>
          <a:xfrm>
            <a:off x="349752" y="4147238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Autos</a:t>
            </a:r>
          </a:p>
        </p:txBody>
      </p:sp>
      <p:sp>
        <p:nvSpPr>
          <p:cNvPr id="6" name="Rechteck 5">
            <a:hlinkClick r:id="" action="ppaction://hlinkshowjump?jump=lastslide"/>
          </p:cNvPr>
          <p:cNvSpPr/>
          <p:nvPr/>
        </p:nvSpPr>
        <p:spPr>
          <a:xfrm>
            <a:off x="5126780" y="2712046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Strom</a:t>
            </a:r>
          </a:p>
        </p:txBody>
      </p:sp>
      <p:sp>
        <p:nvSpPr>
          <p:cNvPr id="7" name="Rechteck 6">
            <a:hlinkClick r:id="" action="ppaction://hlinkshowjump?jump=nextslide"/>
          </p:cNvPr>
          <p:cNvSpPr/>
          <p:nvPr/>
        </p:nvSpPr>
        <p:spPr>
          <a:xfrm>
            <a:off x="5126780" y="4147238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Fußbodenheizung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 rot="1800000">
            <a:off x="533163" y="2725700"/>
            <a:ext cx="787133" cy="944559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8713894" y="4321827"/>
            <a:ext cx="369023" cy="738046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7877810" y="2811655"/>
            <a:ext cx="637540" cy="772648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423373" y="4598769"/>
            <a:ext cx="884924" cy="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98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77265"/>
            <a:ext cx="9144000" cy="1167108"/>
          </a:xfrm>
        </p:spPr>
        <p:txBody>
          <a:bodyPr/>
          <a:lstStyle/>
          <a:p>
            <a:pPr algn="ctr"/>
            <a:r>
              <a:rPr lang="de-DE" sz="6000" dirty="0"/>
              <a:t>Richtig</a:t>
            </a:r>
          </a:p>
        </p:txBody>
      </p:sp>
      <p:sp>
        <p:nvSpPr>
          <p:cNvPr id="5" name="Rechteck 4">
            <a:hlinkClick r:id="" action="ppaction://hlinkshowjump?jump=nextslide"/>
          </p:cNvPr>
          <p:cNvSpPr/>
          <p:nvPr/>
        </p:nvSpPr>
        <p:spPr>
          <a:xfrm>
            <a:off x="3097924" y="4097401"/>
            <a:ext cx="2948152" cy="1089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200" dirty="0"/>
              <a:t>Weiter</a:t>
            </a:r>
          </a:p>
        </p:txBody>
      </p:sp>
    </p:spTree>
    <p:extLst>
      <p:ext uri="{BB962C8B-B14F-4D97-AF65-F5344CB8AC3E}">
        <p14:creationId xmlns:p14="http://schemas.microsoft.com/office/powerpoint/2010/main" val="51274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bedeutet Aqua ?</a:t>
            </a:r>
          </a:p>
        </p:txBody>
      </p:sp>
      <p:sp>
        <p:nvSpPr>
          <p:cNvPr id="4" name="Rechteck 3">
            <a:hlinkClick r:id="" action="ppaction://hlinkshowjump?jump=lastslide"/>
          </p:cNvPr>
          <p:cNvSpPr/>
          <p:nvPr/>
        </p:nvSpPr>
        <p:spPr>
          <a:xfrm>
            <a:off x="349752" y="2712046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Feuer</a:t>
            </a:r>
          </a:p>
        </p:txBody>
      </p:sp>
      <p:sp>
        <p:nvSpPr>
          <p:cNvPr id="5" name="Rechteck 4">
            <a:hlinkClick r:id="" action="ppaction://hlinkshowjump?jump=lastslide"/>
          </p:cNvPr>
          <p:cNvSpPr/>
          <p:nvPr/>
        </p:nvSpPr>
        <p:spPr>
          <a:xfrm>
            <a:off x="349752" y="4147238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Schwimmbad</a:t>
            </a:r>
          </a:p>
        </p:txBody>
      </p:sp>
      <p:sp>
        <p:nvSpPr>
          <p:cNvPr id="6" name="Rechteck 5">
            <a:hlinkClick r:id="" action="ppaction://hlinkshowjump?jump=nextslide"/>
          </p:cNvPr>
          <p:cNvSpPr/>
          <p:nvPr/>
        </p:nvSpPr>
        <p:spPr>
          <a:xfrm>
            <a:off x="5126780" y="2712046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Wasser</a:t>
            </a:r>
          </a:p>
        </p:txBody>
      </p:sp>
      <p:sp>
        <p:nvSpPr>
          <p:cNvPr id="7" name="Rechteck 6">
            <a:hlinkClick r:id="" action="ppaction://hlinkshowjump?jump=lastslide"/>
          </p:cNvPr>
          <p:cNvSpPr/>
          <p:nvPr/>
        </p:nvSpPr>
        <p:spPr>
          <a:xfrm>
            <a:off x="5126780" y="4147238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Wein 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7835563" y="4147238"/>
            <a:ext cx="708562" cy="981086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496668" y="2848778"/>
            <a:ext cx="604942" cy="698402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7908221" y="2857500"/>
            <a:ext cx="563245" cy="722862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284581" y="4331027"/>
            <a:ext cx="688137" cy="6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5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77265"/>
            <a:ext cx="9144000" cy="1167108"/>
          </a:xfrm>
        </p:spPr>
        <p:txBody>
          <a:bodyPr/>
          <a:lstStyle/>
          <a:p>
            <a:pPr algn="ctr"/>
            <a:r>
              <a:rPr lang="de-DE" sz="6000" dirty="0"/>
              <a:t>Richtig</a:t>
            </a:r>
          </a:p>
        </p:txBody>
      </p:sp>
      <p:sp>
        <p:nvSpPr>
          <p:cNvPr id="5" name="Rechteck 4">
            <a:hlinkClick r:id="" action="ppaction://hlinkshowjump?jump=nextslide"/>
          </p:cNvPr>
          <p:cNvSpPr/>
          <p:nvPr/>
        </p:nvSpPr>
        <p:spPr>
          <a:xfrm>
            <a:off x="3097924" y="4097401"/>
            <a:ext cx="2948152" cy="1089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200" dirty="0"/>
              <a:t>Weiter</a:t>
            </a:r>
          </a:p>
        </p:txBody>
      </p:sp>
    </p:spTree>
    <p:extLst>
      <p:ext uri="{BB962C8B-B14F-4D97-AF65-F5344CB8AC3E}">
        <p14:creationId xmlns:p14="http://schemas.microsoft.com/office/powerpoint/2010/main" val="112006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 wem wurde Rom benannt?</a:t>
            </a:r>
          </a:p>
        </p:txBody>
      </p:sp>
      <p:sp>
        <p:nvSpPr>
          <p:cNvPr id="4" name="Rechteck 3">
            <a:hlinkClick r:id="" action="ppaction://hlinkshowjump?jump=lastslide"/>
          </p:cNvPr>
          <p:cNvSpPr/>
          <p:nvPr/>
        </p:nvSpPr>
        <p:spPr>
          <a:xfrm>
            <a:off x="349752" y="2712046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Asterix und Obelix</a:t>
            </a:r>
          </a:p>
        </p:txBody>
      </p:sp>
      <p:sp>
        <p:nvSpPr>
          <p:cNvPr id="6" name="Rechteck 5">
            <a:hlinkClick r:id="" action="ppaction://hlinkshowjump?jump=lastslide"/>
          </p:cNvPr>
          <p:cNvSpPr/>
          <p:nvPr/>
        </p:nvSpPr>
        <p:spPr>
          <a:xfrm>
            <a:off x="349752" y="4147238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Caesar</a:t>
            </a:r>
          </a:p>
        </p:txBody>
      </p:sp>
      <p:sp>
        <p:nvSpPr>
          <p:cNvPr id="7" name="Rechteck 6">
            <a:hlinkClick r:id="" action="ppaction://hlinkshowjump?jump=lastslide"/>
          </p:cNvPr>
          <p:cNvSpPr/>
          <p:nvPr/>
        </p:nvSpPr>
        <p:spPr>
          <a:xfrm>
            <a:off x="5126780" y="2712046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Alexander der Große </a:t>
            </a:r>
          </a:p>
        </p:txBody>
      </p:sp>
      <p:sp>
        <p:nvSpPr>
          <p:cNvPr id="8" name="Rechteck 7">
            <a:hlinkClick r:id="" action="ppaction://hlinkshowjump?jump=nextslide"/>
          </p:cNvPr>
          <p:cNvSpPr/>
          <p:nvPr/>
        </p:nvSpPr>
        <p:spPr>
          <a:xfrm>
            <a:off x="5126780" y="4147238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Romulus und Remus </a:t>
            </a:r>
          </a:p>
        </p:txBody>
      </p:sp>
    </p:spTree>
    <p:extLst>
      <p:ext uri="{BB962C8B-B14F-4D97-AF65-F5344CB8AC3E}">
        <p14:creationId xmlns:p14="http://schemas.microsoft.com/office/powerpoint/2010/main" val="288829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bedeutet Frater ?</a:t>
            </a:r>
          </a:p>
        </p:txBody>
      </p:sp>
      <p:sp>
        <p:nvSpPr>
          <p:cNvPr id="4" name="Rechteck 3">
            <a:hlinkClick r:id="" action="ppaction://hlinkshowjump?jump=nextslide"/>
          </p:cNvPr>
          <p:cNvSpPr/>
          <p:nvPr/>
        </p:nvSpPr>
        <p:spPr>
          <a:xfrm>
            <a:off x="349752" y="2712046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Bruder</a:t>
            </a:r>
          </a:p>
        </p:txBody>
      </p:sp>
      <p:sp>
        <p:nvSpPr>
          <p:cNvPr id="5" name="Rechteck 4">
            <a:hlinkClick r:id="" action="ppaction://hlinkshowjump?jump=lastslide"/>
          </p:cNvPr>
          <p:cNvSpPr/>
          <p:nvPr/>
        </p:nvSpPr>
        <p:spPr>
          <a:xfrm>
            <a:off x="349752" y="4147238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Vater</a:t>
            </a:r>
          </a:p>
        </p:txBody>
      </p:sp>
      <p:sp>
        <p:nvSpPr>
          <p:cNvPr id="6" name="Rechteck 5">
            <a:hlinkClick r:id="" action="ppaction://hlinkshowjump?jump=lastslide"/>
          </p:cNvPr>
          <p:cNvSpPr/>
          <p:nvPr/>
        </p:nvSpPr>
        <p:spPr>
          <a:xfrm>
            <a:off x="5126780" y="2712046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Pfarrer</a:t>
            </a:r>
          </a:p>
        </p:txBody>
      </p:sp>
      <p:sp>
        <p:nvSpPr>
          <p:cNvPr id="7" name="Rechteck 6">
            <a:hlinkClick r:id="" action="ppaction://hlinkshowjump?jump=lastslide"/>
          </p:cNvPr>
          <p:cNvSpPr/>
          <p:nvPr/>
        </p:nvSpPr>
        <p:spPr>
          <a:xfrm>
            <a:off x="5126780" y="4147238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Fahrer</a:t>
            </a:r>
          </a:p>
        </p:txBody>
      </p:sp>
    </p:spTree>
    <p:extLst>
      <p:ext uri="{BB962C8B-B14F-4D97-AF65-F5344CB8AC3E}">
        <p14:creationId xmlns:p14="http://schemas.microsoft.com/office/powerpoint/2010/main" val="6993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77265"/>
            <a:ext cx="9144000" cy="1167108"/>
          </a:xfrm>
        </p:spPr>
        <p:txBody>
          <a:bodyPr/>
          <a:lstStyle/>
          <a:p>
            <a:pPr algn="ctr"/>
            <a:r>
              <a:rPr lang="de-DE" sz="6000" dirty="0"/>
              <a:t>Richtig</a:t>
            </a:r>
          </a:p>
        </p:txBody>
      </p:sp>
      <p:sp>
        <p:nvSpPr>
          <p:cNvPr id="5" name="Rechteck 4">
            <a:hlinkClick r:id="" action="ppaction://hlinkshowjump?jump=nextslide"/>
          </p:cNvPr>
          <p:cNvSpPr/>
          <p:nvPr/>
        </p:nvSpPr>
        <p:spPr>
          <a:xfrm>
            <a:off x="3097924" y="4097401"/>
            <a:ext cx="2948152" cy="1089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200" dirty="0"/>
              <a:t>Weiter</a:t>
            </a:r>
          </a:p>
        </p:txBody>
      </p:sp>
    </p:spTree>
    <p:extLst>
      <p:ext uri="{BB962C8B-B14F-4D97-AF65-F5344CB8AC3E}">
        <p14:creationId xmlns:p14="http://schemas.microsoft.com/office/powerpoint/2010/main" val="3831948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war das Lieblingsgetränk der Römer ?</a:t>
            </a:r>
          </a:p>
        </p:txBody>
      </p:sp>
      <p:sp>
        <p:nvSpPr>
          <p:cNvPr id="4" name="Rechteck 3">
            <a:hlinkClick r:id="" action="ppaction://hlinkshowjump?jump=lastslide"/>
          </p:cNvPr>
          <p:cNvSpPr/>
          <p:nvPr/>
        </p:nvSpPr>
        <p:spPr>
          <a:xfrm>
            <a:off x="349752" y="2712046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Wasser</a:t>
            </a:r>
          </a:p>
        </p:txBody>
      </p:sp>
      <p:sp>
        <p:nvSpPr>
          <p:cNvPr id="5" name="Rechteck 4">
            <a:hlinkClick r:id="" action="ppaction://hlinkshowjump?jump=nextslide"/>
          </p:cNvPr>
          <p:cNvSpPr/>
          <p:nvPr/>
        </p:nvSpPr>
        <p:spPr>
          <a:xfrm>
            <a:off x="349752" y="4147238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Wein</a:t>
            </a:r>
          </a:p>
        </p:txBody>
      </p:sp>
      <p:sp>
        <p:nvSpPr>
          <p:cNvPr id="6" name="Rechteck 5">
            <a:hlinkClick r:id="" action="ppaction://hlinkshowjump?jump=lastslide"/>
          </p:cNvPr>
          <p:cNvSpPr/>
          <p:nvPr/>
        </p:nvSpPr>
        <p:spPr>
          <a:xfrm>
            <a:off x="5126780" y="2712046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Coca Cola</a:t>
            </a:r>
          </a:p>
        </p:txBody>
      </p:sp>
      <p:sp>
        <p:nvSpPr>
          <p:cNvPr id="7" name="Rechteck 6">
            <a:hlinkClick r:id="" action="ppaction://hlinkshowjump?jump=lastslide"/>
          </p:cNvPr>
          <p:cNvSpPr/>
          <p:nvPr/>
        </p:nvSpPr>
        <p:spPr>
          <a:xfrm>
            <a:off x="5126780" y="4147238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err="1"/>
              <a:t>Vodka</a:t>
            </a:r>
            <a:endParaRPr lang="de-DE" sz="3200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 rot="20700000">
            <a:off x="8089421" y="2685907"/>
            <a:ext cx="558624" cy="1024144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8083615" y="4228219"/>
            <a:ext cx="310616" cy="862228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478257" y="2849781"/>
            <a:ext cx="546648" cy="701562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476451" y="4311748"/>
            <a:ext cx="562394" cy="77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27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77265"/>
            <a:ext cx="9144000" cy="1167108"/>
          </a:xfrm>
        </p:spPr>
        <p:txBody>
          <a:bodyPr/>
          <a:lstStyle/>
          <a:p>
            <a:pPr algn="ctr"/>
            <a:r>
              <a:rPr lang="de-DE" sz="6000" dirty="0"/>
              <a:t>Richtig</a:t>
            </a:r>
          </a:p>
        </p:txBody>
      </p:sp>
      <p:sp>
        <p:nvSpPr>
          <p:cNvPr id="5" name="Rechteck 4">
            <a:hlinkClick r:id="" action="ppaction://hlinkshowjump?jump=firstslide"/>
          </p:cNvPr>
          <p:cNvSpPr/>
          <p:nvPr/>
        </p:nvSpPr>
        <p:spPr>
          <a:xfrm>
            <a:off x="2718582" y="4104435"/>
            <a:ext cx="3706835" cy="1089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200"/>
              <a:t>Nochmal</a:t>
            </a:r>
            <a:endParaRPr lang="de-DE" sz="72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0" y="1582212"/>
            <a:ext cx="9144000" cy="1167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6000" dirty="0"/>
              <a:t>Du bekommst die 4 Zutat</a:t>
            </a:r>
          </a:p>
        </p:txBody>
      </p:sp>
    </p:spTree>
    <p:extLst>
      <p:ext uri="{BB962C8B-B14F-4D97-AF65-F5344CB8AC3E}">
        <p14:creationId xmlns:p14="http://schemas.microsoft.com/office/powerpoint/2010/main" val="630754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8119" y="738447"/>
            <a:ext cx="7886700" cy="1104636"/>
          </a:xfrm>
        </p:spPr>
        <p:txBody>
          <a:bodyPr>
            <a:noAutofit/>
          </a:bodyPr>
          <a:lstStyle/>
          <a:p>
            <a:pPr algn="ctr"/>
            <a:r>
              <a:rPr lang="de-DE" sz="6000" dirty="0"/>
              <a:t>Falsch</a:t>
            </a:r>
            <a:br>
              <a:rPr lang="de-DE" sz="6000" dirty="0"/>
            </a:br>
            <a:r>
              <a:rPr lang="de-DE" sz="6000" dirty="0"/>
              <a:t>(</a:t>
            </a:r>
            <a:r>
              <a:rPr lang="de-DE" sz="6000" dirty="0" err="1"/>
              <a:t>falsus</a:t>
            </a:r>
            <a:r>
              <a:rPr lang="de-DE" sz="6000" dirty="0"/>
              <a:t>)</a:t>
            </a:r>
          </a:p>
        </p:txBody>
      </p:sp>
      <p:sp>
        <p:nvSpPr>
          <p:cNvPr id="4" name="Rechteck 3">
            <a:hlinkClick r:id="" action="ppaction://hlinkshowjump?jump=lastslideviewed"/>
          </p:cNvPr>
          <p:cNvSpPr/>
          <p:nvPr/>
        </p:nvSpPr>
        <p:spPr>
          <a:xfrm>
            <a:off x="583406" y="4075385"/>
            <a:ext cx="8056125" cy="772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200" dirty="0">
                <a:solidFill>
                  <a:schemeClr val="tx1"/>
                </a:solidFill>
              </a:rPr>
              <a:t>Versuche es nochmal</a:t>
            </a:r>
          </a:p>
        </p:txBody>
      </p:sp>
    </p:spTree>
    <p:extLst>
      <p:ext uri="{BB962C8B-B14F-4D97-AF65-F5344CB8AC3E}">
        <p14:creationId xmlns:p14="http://schemas.microsoft.com/office/powerpoint/2010/main" val="3827883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33864"/>
            <a:ext cx="9144000" cy="1167108"/>
          </a:xfrm>
        </p:spPr>
        <p:txBody>
          <a:bodyPr/>
          <a:lstStyle/>
          <a:p>
            <a:pPr algn="ctr"/>
            <a:r>
              <a:rPr lang="de-DE" sz="6000" dirty="0"/>
              <a:t>Richtig</a:t>
            </a:r>
          </a:p>
        </p:txBody>
      </p:sp>
      <p:sp>
        <p:nvSpPr>
          <p:cNvPr id="6" name="Rechteck 5">
            <a:hlinkClick r:id="" action="ppaction://hlinkshowjump?jump=nextslide"/>
          </p:cNvPr>
          <p:cNvSpPr/>
          <p:nvPr/>
        </p:nvSpPr>
        <p:spPr>
          <a:xfrm>
            <a:off x="3097924" y="4097401"/>
            <a:ext cx="2948152" cy="1089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200" dirty="0"/>
              <a:t>Weiter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0" y="1582212"/>
            <a:ext cx="9144000" cy="1167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6000" dirty="0"/>
              <a:t>Du bekommst die 1 Zutat</a:t>
            </a:r>
          </a:p>
        </p:txBody>
      </p:sp>
    </p:spTree>
    <p:extLst>
      <p:ext uri="{BB962C8B-B14F-4D97-AF65-F5344CB8AC3E}">
        <p14:creationId xmlns:p14="http://schemas.microsoft.com/office/powerpoint/2010/main" val="3455832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hieß die Grenze zwischen Germanien und dem römischen Reich ?</a:t>
            </a:r>
          </a:p>
        </p:txBody>
      </p:sp>
      <p:sp>
        <p:nvSpPr>
          <p:cNvPr id="4" name="Rechteck 3">
            <a:hlinkClick r:id="" action="ppaction://hlinkshowjump?jump=lastslide"/>
          </p:cNvPr>
          <p:cNvSpPr/>
          <p:nvPr/>
        </p:nvSpPr>
        <p:spPr>
          <a:xfrm>
            <a:off x="349752" y="2712046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Berliner Mauer</a:t>
            </a:r>
          </a:p>
        </p:txBody>
      </p:sp>
      <p:sp>
        <p:nvSpPr>
          <p:cNvPr id="5" name="Rechteck 4">
            <a:hlinkClick r:id="" action="ppaction://hlinkshowjump?jump=lastslide"/>
          </p:cNvPr>
          <p:cNvSpPr/>
          <p:nvPr/>
        </p:nvSpPr>
        <p:spPr>
          <a:xfrm>
            <a:off x="349752" y="4147238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err="1"/>
              <a:t>Murus</a:t>
            </a:r>
            <a:endParaRPr lang="de-DE" sz="3200" dirty="0"/>
          </a:p>
        </p:txBody>
      </p:sp>
      <p:sp>
        <p:nvSpPr>
          <p:cNvPr id="6" name="Rechteck 5">
            <a:hlinkClick r:id="" action="ppaction://hlinkshowjump?jump=nextslide"/>
          </p:cNvPr>
          <p:cNvSpPr/>
          <p:nvPr/>
        </p:nvSpPr>
        <p:spPr>
          <a:xfrm>
            <a:off x="5126780" y="2712046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Limes</a:t>
            </a:r>
          </a:p>
        </p:txBody>
      </p:sp>
      <p:sp>
        <p:nvSpPr>
          <p:cNvPr id="7" name="Rechteck 6">
            <a:hlinkClick r:id="" action="ppaction://hlinkshowjump?jump=lastslide"/>
          </p:cNvPr>
          <p:cNvSpPr/>
          <p:nvPr/>
        </p:nvSpPr>
        <p:spPr>
          <a:xfrm>
            <a:off x="5126780" y="4147238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Chinesische Mauer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3981158" y="3444477"/>
            <a:ext cx="1037142" cy="81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20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77265"/>
            <a:ext cx="9144000" cy="1167108"/>
          </a:xfrm>
        </p:spPr>
        <p:txBody>
          <a:bodyPr/>
          <a:lstStyle/>
          <a:p>
            <a:pPr algn="ctr"/>
            <a:r>
              <a:rPr lang="de-DE" sz="6000" dirty="0"/>
              <a:t>Richtig</a:t>
            </a:r>
          </a:p>
        </p:txBody>
      </p:sp>
      <p:sp>
        <p:nvSpPr>
          <p:cNvPr id="5" name="Rechteck 4">
            <a:hlinkClick r:id="" action="ppaction://hlinkshowjump?jump=nextslide"/>
          </p:cNvPr>
          <p:cNvSpPr/>
          <p:nvPr/>
        </p:nvSpPr>
        <p:spPr>
          <a:xfrm>
            <a:off x="3097924" y="4097401"/>
            <a:ext cx="2948152" cy="1089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200" dirty="0"/>
              <a:t>Weiter</a:t>
            </a:r>
          </a:p>
        </p:txBody>
      </p:sp>
    </p:spTree>
    <p:extLst>
      <p:ext uri="{BB962C8B-B14F-4D97-AF65-F5344CB8AC3E}">
        <p14:creationId xmlns:p14="http://schemas.microsoft.com/office/powerpoint/2010/main" val="2286992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 2 Kindercomichelden waren im alten Rom berüchtigt ?</a:t>
            </a:r>
          </a:p>
        </p:txBody>
      </p:sp>
      <p:sp>
        <p:nvSpPr>
          <p:cNvPr id="4" name="Rechteck 3">
            <a:hlinkClick r:id="" action="ppaction://hlinkshowjump?jump=nextslide"/>
          </p:cNvPr>
          <p:cNvSpPr/>
          <p:nvPr/>
        </p:nvSpPr>
        <p:spPr>
          <a:xfrm>
            <a:off x="349752" y="2712046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Asterix und Obelix</a:t>
            </a:r>
          </a:p>
        </p:txBody>
      </p:sp>
      <p:sp>
        <p:nvSpPr>
          <p:cNvPr id="5" name="Rechteck 4">
            <a:hlinkClick r:id="" action="ppaction://hlinkshowjump?jump=lastslide"/>
          </p:cNvPr>
          <p:cNvSpPr/>
          <p:nvPr/>
        </p:nvSpPr>
        <p:spPr>
          <a:xfrm>
            <a:off x="349752" y="4147238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Tim und </a:t>
            </a:r>
            <a:r>
              <a:rPr lang="de-DE" sz="3200" dirty="0" err="1"/>
              <a:t>Struppi</a:t>
            </a:r>
            <a:endParaRPr lang="de-DE" sz="3200" dirty="0"/>
          </a:p>
        </p:txBody>
      </p:sp>
      <p:sp>
        <p:nvSpPr>
          <p:cNvPr id="6" name="Rechteck 5">
            <a:hlinkClick r:id="" action="ppaction://hlinkshowjump?jump=lastslide"/>
          </p:cNvPr>
          <p:cNvSpPr/>
          <p:nvPr/>
        </p:nvSpPr>
        <p:spPr>
          <a:xfrm>
            <a:off x="5126780" y="2712046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Max und Moritz</a:t>
            </a:r>
          </a:p>
        </p:txBody>
      </p:sp>
      <p:sp>
        <p:nvSpPr>
          <p:cNvPr id="7" name="Rechteck 6">
            <a:hlinkClick r:id="" action="ppaction://hlinkshowjump?jump=lastslide"/>
          </p:cNvPr>
          <p:cNvSpPr/>
          <p:nvPr/>
        </p:nvSpPr>
        <p:spPr>
          <a:xfrm>
            <a:off x="5126780" y="4147238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Titus und </a:t>
            </a:r>
            <a:r>
              <a:rPr lang="de-DE" sz="3200" dirty="0" err="1"/>
              <a:t>Maxus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233874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77265"/>
            <a:ext cx="9144000" cy="1167108"/>
          </a:xfrm>
        </p:spPr>
        <p:txBody>
          <a:bodyPr/>
          <a:lstStyle/>
          <a:p>
            <a:pPr algn="ctr"/>
            <a:r>
              <a:rPr lang="de-DE" sz="6000" dirty="0"/>
              <a:t>Richtig</a:t>
            </a:r>
          </a:p>
        </p:txBody>
      </p:sp>
      <p:sp>
        <p:nvSpPr>
          <p:cNvPr id="5" name="Rechteck 4">
            <a:hlinkClick r:id="" action="ppaction://hlinkshowjump?jump=nextslide"/>
          </p:cNvPr>
          <p:cNvSpPr/>
          <p:nvPr/>
        </p:nvSpPr>
        <p:spPr>
          <a:xfrm>
            <a:off x="3097924" y="4097401"/>
            <a:ext cx="2948152" cy="1089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200" dirty="0"/>
              <a:t>Weiter</a:t>
            </a:r>
          </a:p>
        </p:txBody>
      </p:sp>
    </p:spTree>
    <p:extLst>
      <p:ext uri="{BB962C8B-B14F-4D97-AF65-F5344CB8AC3E}">
        <p14:creationId xmlns:p14="http://schemas.microsoft.com/office/powerpoint/2010/main" val="3606314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heißt der Hund von Obelix ?</a:t>
            </a:r>
          </a:p>
        </p:txBody>
      </p:sp>
      <p:sp>
        <p:nvSpPr>
          <p:cNvPr id="4" name="Rechteck 3">
            <a:hlinkClick r:id="" action="ppaction://hlinkshowjump?jump=nextslide"/>
          </p:cNvPr>
          <p:cNvSpPr/>
          <p:nvPr/>
        </p:nvSpPr>
        <p:spPr>
          <a:xfrm>
            <a:off x="349752" y="2712046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err="1"/>
              <a:t>Idefix</a:t>
            </a:r>
            <a:endParaRPr lang="de-DE" sz="3200" dirty="0"/>
          </a:p>
        </p:txBody>
      </p:sp>
      <p:sp>
        <p:nvSpPr>
          <p:cNvPr id="5" name="Rechteck 4">
            <a:hlinkClick r:id="" action="ppaction://hlinkshowjump?jump=lastslide"/>
          </p:cNvPr>
          <p:cNvSpPr/>
          <p:nvPr/>
        </p:nvSpPr>
        <p:spPr>
          <a:xfrm>
            <a:off x="349752" y="4147238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err="1"/>
              <a:t>Indentifix</a:t>
            </a:r>
            <a:endParaRPr lang="de-DE" sz="3200" dirty="0"/>
          </a:p>
        </p:txBody>
      </p:sp>
      <p:sp>
        <p:nvSpPr>
          <p:cNvPr id="6" name="Rechteck 5">
            <a:hlinkClick r:id="" action="ppaction://hlinkshowjump?jump=lastslide"/>
          </p:cNvPr>
          <p:cNvSpPr/>
          <p:nvPr/>
        </p:nvSpPr>
        <p:spPr>
          <a:xfrm>
            <a:off x="5126780" y="2712046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err="1"/>
              <a:t>Pustefix</a:t>
            </a:r>
            <a:endParaRPr lang="de-DE" sz="3200" dirty="0"/>
          </a:p>
        </p:txBody>
      </p:sp>
      <p:sp>
        <p:nvSpPr>
          <p:cNvPr id="7" name="Rechteck 6">
            <a:hlinkClick r:id="" action="ppaction://hlinkshowjump?jump=lastslide"/>
          </p:cNvPr>
          <p:cNvSpPr/>
          <p:nvPr/>
        </p:nvSpPr>
        <p:spPr>
          <a:xfrm>
            <a:off x="5126780" y="4147238"/>
            <a:ext cx="3526032" cy="97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err="1"/>
              <a:t>Islandix</a:t>
            </a:r>
            <a:endParaRPr lang="de-DE" sz="3200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069" y="2493997"/>
            <a:ext cx="2136951" cy="253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1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77265"/>
            <a:ext cx="9144000" cy="1167108"/>
          </a:xfrm>
        </p:spPr>
        <p:txBody>
          <a:bodyPr/>
          <a:lstStyle/>
          <a:p>
            <a:pPr algn="ctr"/>
            <a:r>
              <a:rPr lang="de-DE" sz="6000" dirty="0"/>
              <a:t>Richtig</a:t>
            </a:r>
          </a:p>
        </p:txBody>
      </p:sp>
      <p:sp>
        <p:nvSpPr>
          <p:cNvPr id="5" name="Rechteck 4">
            <a:hlinkClick r:id="" action="ppaction://hlinkshowjump?jump=nextslide"/>
          </p:cNvPr>
          <p:cNvSpPr/>
          <p:nvPr/>
        </p:nvSpPr>
        <p:spPr>
          <a:xfrm>
            <a:off x="3097924" y="4097401"/>
            <a:ext cx="2948152" cy="1089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200" dirty="0"/>
              <a:t>Weiter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0" y="1582212"/>
            <a:ext cx="9144000" cy="1167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6000" dirty="0"/>
              <a:t>Du bekommst die 2 Zutat</a:t>
            </a:r>
          </a:p>
        </p:txBody>
      </p:sp>
    </p:spTree>
    <p:extLst>
      <p:ext uri="{BB962C8B-B14F-4D97-AF65-F5344CB8AC3E}">
        <p14:creationId xmlns:p14="http://schemas.microsoft.com/office/powerpoint/2010/main" val="187518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197</Words>
  <Application>Microsoft Office PowerPoint</Application>
  <PresentationFormat>Bildschirmpräsentation (16:10)</PresentationFormat>
  <Paragraphs>85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Lektion zum Werdegang des Druiden</vt:lpstr>
      <vt:lpstr>Nach wem wurde Rom benannt?</vt:lpstr>
      <vt:lpstr>Richtig</vt:lpstr>
      <vt:lpstr>Wie hieß die Grenze zwischen Germanien und dem römischen Reich ?</vt:lpstr>
      <vt:lpstr>Richtig</vt:lpstr>
      <vt:lpstr>Welche 2 Kindercomichelden waren im alten Rom berüchtigt ?</vt:lpstr>
      <vt:lpstr>Richtig</vt:lpstr>
      <vt:lpstr>Wie heißt der Hund von Obelix ?</vt:lpstr>
      <vt:lpstr>Richtig</vt:lpstr>
      <vt:lpstr>Welcher berühmte Feldherr versuchte Gallien einzunehmen ?</vt:lpstr>
      <vt:lpstr>Richtig</vt:lpstr>
      <vt:lpstr>Welcher der folgenden war ein römischer Gott ?</vt:lpstr>
      <vt:lpstr>Richtig</vt:lpstr>
      <vt:lpstr>Wann wurde Rom gegründet ?</vt:lpstr>
      <vt:lpstr>Richtig</vt:lpstr>
      <vt:lpstr>Was hatten die Römer damals schon  ?</vt:lpstr>
      <vt:lpstr>Richtig</vt:lpstr>
      <vt:lpstr>Was bedeutet Aqua ?</vt:lpstr>
      <vt:lpstr>Richtig</vt:lpstr>
      <vt:lpstr>Was bedeutet Frater ?</vt:lpstr>
      <vt:lpstr>Richtig</vt:lpstr>
      <vt:lpstr>Was war das Lieblingsgetränk der Römer ?</vt:lpstr>
      <vt:lpstr>Richtig</vt:lpstr>
      <vt:lpstr>Falsch (falsus)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Lektion zum Werdegang des Droiden</dc:title>
  <dc:creator>Felix Heintzen</dc:creator>
  <cp:lastModifiedBy>Felix Heintzen</cp:lastModifiedBy>
  <cp:revision>23</cp:revision>
  <dcterms:created xsi:type="dcterms:W3CDTF">2016-04-14T11:07:07Z</dcterms:created>
  <dcterms:modified xsi:type="dcterms:W3CDTF">2016-04-19T13:46:44Z</dcterms:modified>
</cp:coreProperties>
</file>